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3601"/>
    <a:srgbClr val="361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414B85-BC4E-4684-BE52-9A2F2C3D8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823B94-F7FA-46E6-8CBE-F19FB627E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E36FA0-A1FE-4E11-8E4A-F94E26F7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020021-76FE-47F9-9D8D-A995FDC6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CF3E11-45C9-4D2D-906D-C07345A5C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69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F4CEA5-0440-4F96-AAE0-6E35BE70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71A4C2-1552-43C0-A4F1-872656ACF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B7386-3A1D-4ABA-9142-DE8009226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6364B9-4285-43AB-A5F9-D2613DE39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9BC752-D622-4868-9C73-76948E89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84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688FA08-6ACF-4EED-A9F0-E5F241986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75508C-A2BD-41D6-B4D6-84FB977D3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FE95B4-5028-4CF5-AE04-31229F98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6C966-46C5-4447-8AE6-B95291C0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CB3266-85EF-41D0-AC86-EDC081F32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83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D1272C-B479-46FF-BB31-B1257A0D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C7D384-C2F4-4746-8ED5-F3D9F814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C95322-DF3A-425F-8E70-D415EB60B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E92DE2-3E52-4ED6-87F3-4D695823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53C038-D10D-45B9-A5D8-E28EA8CF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77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D91966-06CA-4B70-B4F5-1552E562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45AD20-28E6-4CBD-A04F-62F552676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BB6C4B-83E8-404F-A36C-9730685FE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903EDA-C4A3-47DC-90CC-1F715B63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85574D-E478-4CDB-A002-37B6BAF0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3287A-BD60-4AE2-836A-9261E3E0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86CCC1-DABE-427F-9628-CC875C04D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207AC-5496-4DAD-A66D-2A49B87FD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02132D-2B6E-47FD-89FC-880709F3A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D58D4D-7EBF-4B3B-AAA4-951A02680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5C7684-E231-49EE-A0A9-4182A782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3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8EF60D-916F-4152-8410-2553EF6A4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FF81A7-C304-4ED5-AF22-3DF1AA2B0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CC16A7-B558-4D9C-94ED-9E8104358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35A021B-A92C-4245-B283-A89845386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89F93EC-B1AC-4372-A363-98834952F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1198F52-8232-4F1E-95C2-6D9270A6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28C9C78-9262-46E6-A0B1-71AF05D1A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0238ECC-0737-458E-ADE8-EE0E02F3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45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3C79E8-194F-4226-BB41-83C60669C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AD6709-B944-44F4-BAE8-0E63A701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997161-84F5-48DD-BFEA-A9B0FFC9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08AB12-CD9F-447A-B8F7-27B28E0B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3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F4C89B-D471-483F-B1DA-AF893293E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950557-CD2C-4752-8479-AC46594C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BB52BA-FAB7-49A5-8EC0-94D46741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10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A0491F-F773-48F4-995C-FF9520A75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A5C925-BBC9-41E6-A65B-8F6C7DB63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C02040-A9F5-4FB6-8C2B-5AB55F2D3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8C7C2A-F5F2-4DFB-BCF6-8541A01D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2A0424-54D2-4BA0-86A3-5110D6378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08DB17-FCFD-4AF1-861E-569A36FD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70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85FDD-B59A-4440-A886-34756B5E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80EADCB-5D1F-4A99-AC3B-B63573F8B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0B2525-D779-47B9-944A-62FB2AD65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0FA015-B94A-4852-A5C8-F42B6C88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641C3E-004C-4199-838A-FBCD9D86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86C60-AC9E-4A14-9033-7E145B6D0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26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7505AAA-98D2-41CA-BF0B-9932FBA47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89BD80-9DA6-4C61-84A8-929B6E23A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C069A9-4C66-4344-8877-ED6AC689DB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104ED-6C05-4C68-A435-25838105D57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5A8AC1-5DE0-4729-A900-806566918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03E986-9C7A-42F4-AC5A-A7308ED0C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DABE0-EDF7-435F-838B-01ADE96EC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4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1C659917-467D-4CF6-AB2B-5FF740479D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64" t="44661" r="616" b="25307"/>
          <a:stretch/>
        </p:blipFill>
        <p:spPr>
          <a:xfrm rot="16200000">
            <a:off x="5218708" y="-1614699"/>
            <a:ext cx="1731148" cy="693138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C2223E-96AC-4066-B992-F68B1CE487F1}"/>
              </a:ext>
            </a:extLst>
          </p:cNvPr>
          <p:cNvSpPr txBox="1"/>
          <p:nvPr/>
        </p:nvSpPr>
        <p:spPr>
          <a:xfrm>
            <a:off x="3591740" y="1605581"/>
            <a:ext cx="5001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6B3601"/>
                </a:solidFill>
              </a:rPr>
              <a:t>Lifeblood</a:t>
            </a:r>
            <a:r>
              <a:rPr kumimoji="1" lang="ja-JP" altLang="en-US" sz="4400" b="1" dirty="0">
                <a:solidFill>
                  <a:srgbClr val="6B3601"/>
                </a:solidFill>
              </a:rPr>
              <a:t>スタッフ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91F1F8-11A3-4FEE-9188-2F0E2883E827}"/>
              </a:ext>
            </a:extLst>
          </p:cNvPr>
          <p:cNvSpPr txBox="1"/>
          <p:nvPr/>
        </p:nvSpPr>
        <p:spPr>
          <a:xfrm>
            <a:off x="-220460" y="3180700"/>
            <a:ext cx="126329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b="1" dirty="0"/>
              <a:t>OGAWA YUKO</a:t>
            </a:r>
            <a:r>
              <a:rPr kumimoji="1" lang="ja-JP" altLang="en-US" sz="8000" b="1" dirty="0"/>
              <a:t>のブログ</a:t>
            </a:r>
          </a:p>
        </p:txBody>
      </p:sp>
    </p:spTree>
    <p:extLst>
      <p:ext uri="{BB962C8B-B14F-4D97-AF65-F5344CB8AC3E}">
        <p14:creationId xmlns:p14="http://schemas.microsoft.com/office/powerpoint/2010/main" val="149762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小川 博史</dc:creator>
  <cp:lastModifiedBy>小川 博史</cp:lastModifiedBy>
  <cp:revision>5</cp:revision>
  <dcterms:created xsi:type="dcterms:W3CDTF">2018-07-13T00:39:23Z</dcterms:created>
  <dcterms:modified xsi:type="dcterms:W3CDTF">2018-07-13T01:20:15Z</dcterms:modified>
</cp:coreProperties>
</file>